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10E28F2-7F96-46EB-8FBA-82C7ED878460}" type="datetimeFigureOut">
              <a:rPr lang="en-US" smtClean="0"/>
              <a:t>4/5/2012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DA74595-AF81-4321-B7B6-D328F47B6A1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latin typeface="Comic Sans MS" pitchFamily="66" charset="0"/>
              </a:rPr>
              <a:t>Romania in </a:t>
            </a:r>
            <a:r>
              <a:rPr lang="en-US" dirty="0" err="1" smtClean="0">
                <a:latin typeface="Comic Sans MS" pitchFamily="66" charset="0"/>
              </a:rPr>
              <a:t>Primul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Razboi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Mondial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838200"/>
          </a:xfrm>
        </p:spPr>
        <p:txBody>
          <a:bodyPr/>
          <a:lstStyle/>
          <a:p>
            <a:r>
              <a:rPr lang="en-US" dirty="0" err="1" smtClean="0"/>
              <a:t>Voichescu</a:t>
            </a:r>
            <a:r>
              <a:rPr lang="en-US" dirty="0" smtClean="0"/>
              <a:t> </a:t>
            </a:r>
            <a:r>
              <a:rPr lang="en-US" dirty="0" err="1" smtClean="0"/>
              <a:t>Mihai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80306"/>
          </a:xfrm>
        </p:spPr>
        <p:txBody>
          <a:bodyPr/>
          <a:lstStyle/>
          <a:p>
            <a:pPr algn="ctr"/>
            <a:r>
              <a:rPr lang="en-US" dirty="0" err="1" smtClean="0">
                <a:latin typeface="Comic Sans MS" pitchFamily="66" charset="0"/>
              </a:rPr>
              <a:t>Eliberarea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Transilvaniei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2600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 1916 Romania a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intrat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in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razboi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de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partea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Antantei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pentru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elibera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Transilvania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.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3" descr="5. Romania in momentul declansarii primului razboi mond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887484"/>
            <a:ext cx="6477000" cy="37419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9306"/>
          </a:xfrm>
        </p:spPr>
        <p:txBody>
          <a:bodyPr/>
          <a:lstStyle/>
          <a:p>
            <a:pPr algn="ctr"/>
            <a:r>
              <a:rPr lang="en-US" dirty="0" err="1" smtClean="0">
                <a:latin typeface="Comic Sans MS" pitchFamily="66" charset="0"/>
              </a:rPr>
              <a:t>Eliberarea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Transilvaniei</a:t>
            </a:r>
            <a:endParaRPr lang="en-US" dirty="0"/>
          </a:p>
        </p:txBody>
      </p:sp>
      <p:pic>
        <p:nvPicPr>
          <p:cNvPr id="7" name="Content Placeholder 6" descr="rommodi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066800"/>
            <a:ext cx="7873827" cy="5387975"/>
          </a:xfrm>
        </p:spPr>
      </p:pic>
      <p:pic>
        <p:nvPicPr>
          <p:cNvPr id="10" name="Picture 9" descr="soldati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4114800"/>
            <a:ext cx="1004887" cy="668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-0.15 -0.15555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</TotalTime>
  <Words>26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Romania in Primul Razboi Mondial</vt:lpstr>
      <vt:lpstr>Eliberarea Transilvaniei</vt:lpstr>
      <vt:lpstr>Eliberarea Transilvaniei</vt:lpstr>
    </vt:vector>
  </TitlesOfParts>
  <Company>CNIH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Romania in Primul Razboi Mondial</dc:title>
  <dc:creator>Elev</dc:creator>
  <cp:lastModifiedBy>Elev</cp:lastModifiedBy>
  <cp:revision>3</cp:revision>
  <dcterms:created xsi:type="dcterms:W3CDTF">2012-04-05T15:24:30Z</dcterms:created>
  <dcterms:modified xsi:type="dcterms:W3CDTF">2012-04-05T15:48:03Z</dcterms:modified>
</cp:coreProperties>
</file>